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"/>
  </p:notesMasterIdLst>
  <p:handoutMasterIdLst>
    <p:handoutMasterId r:id="rId6"/>
  </p:handoutMasterIdLst>
  <p:sldIdLst>
    <p:sldId id="1156" r:id="rId4"/>
  </p:sldIdLst>
  <p:sldSz cx="24382413" cy="13716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E9E999-FA50-4CF7-99C9-1501935B4277}" name="Yvonne Peeters | KLG" initials="YP" userId="S::y.peeters@venlo.klgeurope.com::a2620cb2-0d88-4747-868c-e2894ab8be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FE4"/>
    <a:srgbClr val="DAE3F3"/>
    <a:srgbClr val="004075"/>
    <a:srgbClr val="005EA9"/>
    <a:srgbClr val="074EA3"/>
    <a:srgbClr val="1010C0"/>
    <a:srgbClr val="EF771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356AE62-9527-D4ED-0495-A6EE82416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89AD90-53E0-D5C1-E54B-02AA0CFA8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FAFDE2-BA6A-4E59-BF9C-AA0864E8E188}" type="datetimeFigureOut">
              <a:rPr lang="nl-NL"/>
              <a:pPr>
                <a:defRPr/>
              </a:pPr>
              <a:t>24-2-2026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7C09C3-6555-2B2A-5E36-A55F30D724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49BB1F-DB6B-1D66-159B-A9FFD3BBC9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079793-9BCE-4CDB-8257-90D0E3C146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3D9D0C-9B4C-23CD-DC70-103C60E56E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293A6-39AF-E5D3-455A-2BB6A3706E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84FA24-C167-4654-B779-FB4F6D3980BF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EE816E-8D71-B5E7-D740-1F5431FDCC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D939B8-6675-05A3-D035-B1D4999C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E7DCB-698E-1146-1E33-E05C77616E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28AA9-4087-1957-4FA7-AB2D76536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39A37-B007-4A04-976E-9394EA478E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C601F99-FB21-A7F9-439E-67E312A3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4105469" y="4329403"/>
            <a:ext cx="15369041" cy="2071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lang="nl-NL" sz="12000" b="0" i="0" u="none" strike="noStrike" baseline="30000" smtClean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4105242" y="6391468"/>
            <a:ext cx="15369041" cy="110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 Text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46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64EE20F-EF9B-C7BC-8AEC-281E79C7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A37F989-D4D9-BA0D-729C-6E5968C1B3D3}"/>
              </a:ext>
            </a:extLst>
          </p:cNvPr>
          <p:cNvSpPr/>
          <p:nvPr/>
        </p:nvSpPr>
        <p:spPr>
          <a:xfrm>
            <a:off x="1385888" y="-884238"/>
            <a:ext cx="4513262" cy="60753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6997959" y="5971591"/>
            <a:ext cx="12401907" cy="2071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lang="nl-NL" sz="12000" b="0" i="0" u="none" strike="noStrike" baseline="30000" smtClean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6997732" y="8033656"/>
            <a:ext cx="12401907" cy="110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 Text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afbeelding 16"/>
          <p:cNvSpPr>
            <a:spLocks noGrp="1"/>
          </p:cNvSpPr>
          <p:nvPr>
            <p:ph type="pic" sz="quarter" idx="12"/>
          </p:nvPr>
        </p:nvSpPr>
        <p:spPr>
          <a:xfrm>
            <a:off x="1641475" y="1026367"/>
            <a:ext cx="3975100" cy="34523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2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B2059D-0ACB-2250-600D-CA315EA5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BF13F2A-3321-DA63-246F-64859C08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2967134"/>
            <a:ext cx="24382413" cy="9218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accent1">
                    <a:lumMod val="75000"/>
                  </a:schemeClr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71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FFE1754-E3B7-34BC-CC67-11A8727B5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50CAB2-E096-A7EA-E9DC-D317CF20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5"/>
          <p:cNvSpPr>
            <a:spLocks noGrp="1"/>
          </p:cNvSpPr>
          <p:nvPr>
            <p:ph type="body" sz="quarter" idx="19"/>
          </p:nvPr>
        </p:nvSpPr>
        <p:spPr>
          <a:xfrm>
            <a:off x="1362075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none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17"/>
          <p:cNvSpPr>
            <a:spLocks noGrp="1"/>
          </p:cNvSpPr>
          <p:nvPr>
            <p:ph type="body" sz="quarter" idx="20"/>
          </p:nvPr>
        </p:nvSpPr>
        <p:spPr>
          <a:xfrm>
            <a:off x="1362075" y="4468483"/>
            <a:ext cx="9759950" cy="652297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 marL="914354" indent="0">
              <a:buFont typeface="Arial" panose="020B0604020202020204" pitchFamily="34" charset="0"/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1828709" indent="0"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5"/>
          <p:cNvSpPr>
            <a:spLocks noGrp="1"/>
          </p:cNvSpPr>
          <p:nvPr>
            <p:ph type="body" sz="quarter" idx="21"/>
          </p:nvPr>
        </p:nvSpPr>
        <p:spPr>
          <a:xfrm>
            <a:off x="12823176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none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17"/>
          <p:cNvSpPr>
            <a:spLocks noGrp="1"/>
          </p:cNvSpPr>
          <p:nvPr>
            <p:ph type="body" sz="quarter" idx="22"/>
          </p:nvPr>
        </p:nvSpPr>
        <p:spPr>
          <a:xfrm>
            <a:off x="12823176" y="4468483"/>
            <a:ext cx="9759950" cy="652297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004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E73C284-659F-7A8D-30E9-81834CB7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CC9A679-A6BC-988F-1A3C-A7842A2E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12484100" y="4329113"/>
            <a:ext cx="10536237" cy="6404198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Bd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9"/>
          </p:nvPr>
        </p:nvSpPr>
        <p:spPr>
          <a:xfrm>
            <a:off x="1362075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none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20"/>
          </p:nvPr>
        </p:nvSpPr>
        <p:spPr>
          <a:xfrm>
            <a:off x="1362075" y="4468483"/>
            <a:ext cx="9759950" cy="652297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 marL="914354" indent="0">
              <a:buFont typeface="Arial" panose="020B0604020202020204" pitchFamily="34" charset="0"/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1828709" indent="0"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952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0AD75EE-B97B-E9CD-3926-6C4E3AA54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51C87C-A222-904B-2E1F-6AB86BFA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7"/>
          <p:cNvSpPr>
            <a:spLocks noGrp="1"/>
          </p:cNvSpPr>
          <p:nvPr>
            <p:ph type="body" sz="quarter" idx="17"/>
          </p:nvPr>
        </p:nvSpPr>
        <p:spPr>
          <a:xfrm>
            <a:off x="1362074" y="4468483"/>
            <a:ext cx="21584189" cy="62648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6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9"/>
          </p:nvPr>
        </p:nvSpPr>
        <p:spPr>
          <a:xfrm>
            <a:off x="1362075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none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132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926A441-D941-5E26-5B56-8ECBB42F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A8D87D-C5B5-404F-9523-498AAB98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14947641" y="4329113"/>
            <a:ext cx="8072696" cy="4124423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7"/>
          <p:cNvSpPr>
            <a:spLocks noGrp="1"/>
          </p:cNvSpPr>
          <p:nvPr>
            <p:ph type="body" sz="quarter" idx="19"/>
          </p:nvPr>
        </p:nvSpPr>
        <p:spPr>
          <a:xfrm>
            <a:off x="1362075" y="3726611"/>
            <a:ext cx="12036684" cy="47269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>
              <a:defRPr>
                <a:latin typeface="Co Text" panose="020B0503060202020204" pitchFamily="34" charset="0"/>
              </a:defRPr>
            </a:lvl2pPr>
            <a:lvl3pPr>
              <a:defRPr>
                <a:latin typeface="Co Text" panose="020B0503060202020204" pitchFamily="34" charset="0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20"/>
          </p:nvPr>
        </p:nvSpPr>
        <p:spPr>
          <a:xfrm>
            <a:off x="1362074" y="9088016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21"/>
          </p:nvPr>
        </p:nvSpPr>
        <p:spPr>
          <a:xfrm>
            <a:off x="17962950" y="9088015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5" name="Tijdelijke aanduiding voor afbeelding 4"/>
          <p:cNvSpPr>
            <a:spLocks noGrp="1"/>
          </p:cNvSpPr>
          <p:nvPr>
            <p:ph type="pic" sz="quarter" idx="22"/>
          </p:nvPr>
        </p:nvSpPr>
        <p:spPr>
          <a:xfrm>
            <a:off x="12418947" y="9088014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23"/>
          </p:nvPr>
        </p:nvSpPr>
        <p:spPr>
          <a:xfrm>
            <a:off x="6906079" y="9088014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596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41EF28B-A413-429F-7E9E-CD75B737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3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8" r:id="rId7"/>
    <p:sldLayoutId id="2147483749" r:id="rId8"/>
  </p:sldLayoutIdLst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7YrvOGOlKLY?si=6v3xfsvJFQ3EJvL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E150140-36A3-7E6B-937F-E6657D7B44A4}"/>
              </a:ext>
            </a:extLst>
          </p:cNvPr>
          <p:cNvGrpSpPr>
            <a:grpSpLocks/>
          </p:cNvGrpSpPr>
          <p:nvPr/>
        </p:nvGrpSpPr>
        <p:grpSpPr bwMode="auto">
          <a:xfrm>
            <a:off x="8599488" y="3438525"/>
            <a:ext cx="7181850" cy="6838950"/>
            <a:chOff x="8600280" y="3438525"/>
            <a:chExt cx="7181850" cy="6838950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572D6478-750E-F379-7533-FBDEB97D8B4F}"/>
                </a:ext>
              </a:extLst>
            </p:cNvPr>
            <p:cNvSpPr/>
            <p:nvPr/>
          </p:nvSpPr>
          <p:spPr>
            <a:xfrm>
              <a:off x="8600280" y="3438525"/>
              <a:ext cx="7181850" cy="6838950"/>
            </a:xfrm>
            <a:prstGeom prst="ellipse">
              <a:avLst/>
            </a:prstGeom>
            <a:solidFill>
              <a:srgbClr val="00407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4" name="Gelijkbenige driehoek 3">
              <a:extLst>
                <a:ext uri="{FF2B5EF4-FFF2-40B4-BE49-F238E27FC236}">
                  <a16:creationId xmlns:a16="http://schemas.microsoft.com/office/drawing/2014/main" id="{D54E11A6-F828-2C0A-C289-4BBF8077FFA0}"/>
                </a:ext>
              </a:extLst>
            </p:cNvPr>
            <p:cNvSpPr/>
            <p:nvPr/>
          </p:nvSpPr>
          <p:spPr>
            <a:xfrm rot="5400000">
              <a:off x="10981530" y="5276850"/>
              <a:ext cx="3276600" cy="3162300"/>
            </a:xfrm>
            <a:prstGeom prst="triangl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D635028C-24B6-B392-D582-2F8FDCFDE8A1}"/>
              </a:ext>
            </a:extLst>
          </p:cNvPr>
          <p:cNvSpPr/>
          <p:nvPr/>
        </p:nvSpPr>
        <p:spPr>
          <a:xfrm>
            <a:off x="0" y="542925"/>
            <a:ext cx="24382413" cy="1263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340" name="Afbeelding 7" descr="Afbeelding met Elektrisch blauw, logo, schermopname, Graphics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DF6ACEF6-F348-0451-0E02-D9D702D1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KLG EUROPE - GENERAL PRESENTATION" id="{48945A2F-533E-40EC-B502-420782B1F42C}" vid="{4323A175-0285-407D-B30F-CBBDF5D04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0C9E86B99DE4F94DC46F22289ABC3" ma:contentTypeVersion="18" ma:contentTypeDescription="Create a new document." ma:contentTypeScope="" ma:versionID="77da099e63bd182ba26ab645647e62d2">
  <xsd:schema xmlns:xsd="http://www.w3.org/2001/XMLSchema" xmlns:xs="http://www.w3.org/2001/XMLSchema" xmlns:p="http://schemas.microsoft.com/office/2006/metadata/properties" xmlns:ns2="8ed1b60f-abd2-461a-af14-099772bc8474" xmlns:ns3="474f90ed-9a7a-473f-a3b2-b49555a1ca26" targetNamespace="http://schemas.microsoft.com/office/2006/metadata/properties" ma:root="true" ma:fieldsID="273a97a3a33dca34fce0d3cf09db3806" ns2:_="" ns3:_="">
    <xsd:import namespace="8ed1b60f-abd2-461a-af14-099772bc8474"/>
    <xsd:import namespace="474f90ed-9a7a-473f-a3b2-b49555a1c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1b60f-abd2-461a-af14-099772bc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4c84e1f-6232-4242-9582-95977f26f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f90ed-9a7a-473f-a3b2-b49555a1c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dd8cec-d0c4-4c11-93b8-aaf761222ecb}" ma:internalName="TaxCatchAll" ma:showField="CatchAllData" ma:web="474f90ed-9a7a-473f-a3b2-b49555a1ca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D088EB-0920-4455-A172-82D45175C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F4E76-4D83-4AC9-9ABE-03C43A075808}">
  <ds:schemaRefs>
    <ds:schemaRef ds:uri="474f90ed-9a7a-473f-a3b2-b49555a1ca26"/>
    <ds:schemaRef ds:uri="8ed1b60f-abd2-461a-af14-099772bc84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KLG EUROPE - GENERAL PRESENTATION - EXCL. VIDEO</Template>
  <TotalTime>313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Co Headline Bd</vt:lpstr>
      <vt:lpstr>Co Text</vt:lpstr>
      <vt:lpstr>Co Text Bd</vt:lpstr>
      <vt:lpstr>Co Text Lt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Coenders | KLG</dc:creator>
  <cp:lastModifiedBy>Jenny Coenders | KLG</cp:lastModifiedBy>
  <cp:revision>8</cp:revision>
  <cp:lastPrinted>2023-12-20T09:45:27Z</cp:lastPrinted>
  <dcterms:created xsi:type="dcterms:W3CDTF">2025-09-25T08:51:40Z</dcterms:created>
  <dcterms:modified xsi:type="dcterms:W3CDTF">2026-02-24T09:50:06Z</dcterms:modified>
</cp:coreProperties>
</file>